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406" r:id="rId2"/>
    <p:sldId id="434" r:id="rId3"/>
    <p:sldId id="435" r:id="rId4"/>
    <p:sldId id="436" r:id="rId5"/>
    <p:sldId id="437" r:id="rId6"/>
    <p:sldId id="438" r:id="rId7"/>
    <p:sldId id="439" r:id="rId8"/>
    <p:sldId id="445" r:id="rId9"/>
    <p:sldId id="440" r:id="rId10"/>
    <p:sldId id="441" r:id="rId11"/>
    <p:sldId id="442" r:id="rId12"/>
    <p:sldId id="443" r:id="rId13"/>
  </p:sldIdLst>
  <p:sldSz cx="9105900" cy="6832600"/>
  <p:notesSz cx="7023100" cy="9334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FF00FF"/>
    <a:srgbClr val="00FFFF"/>
    <a:srgbClr val="0000FF"/>
    <a:srgbClr val="00FF00"/>
    <a:srgbClr val="FF0000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92" autoAdjust="0"/>
  </p:normalViewPr>
  <p:slideViewPr>
    <p:cSldViewPr snapToGrid="0">
      <p:cViewPr varScale="1">
        <p:scale>
          <a:sx n="66" d="100"/>
          <a:sy n="66" d="100"/>
        </p:scale>
        <p:origin x="-648" y="-102"/>
      </p:cViewPr>
      <p:guideLst>
        <p:guide orient="horz" pos="2152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47725" y="4437063"/>
            <a:ext cx="5327650" cy="393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notes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33500" y="814388"/>
            <a:ext cx="4357688" cy="3270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88F49CE4-5030-453A-B5AE-55262A44D518}" type="slidenum">
              <a:rPr lang="ar-SA"/>
              <a:pPr/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53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AF8752F-F1B9-4DB9-870B-8ABD5981E820}" type="slidenum">
              <a:rPr lang="ar-SA"/>
              <a:pPr/>
              <a:t>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6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D57A455-9453-4552-BD9D-E6D751749592}" type="slidenum">
              <a:rPr lang="ar-SA"/>
              <a:pPr/>
              <a:t>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D57A455-9453-4552-BD9D-E6D751749592}" type="slidenum">
              <a:rPr lang="ar-SA"/>
              <a:pPr/>
              <a:t>8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53293B5F-EF0B-4154-916F-AF7C86188F84}" type="slidenum">
              <a:rPr lang="ar-SA"/>
              <a:pPr/>
              <a:t>9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8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FA23A8E-B254-4AD6-8C4E-9D851EBFBBC0}" type="slidenum">
              <a:rPr lang="ar-SA"/>
              <a:pPr/>
              <a:t>10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9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20D49328-069E-419A-95B0-A62061FAAC35}" type="slidenum">
              <a:rPr lang="ar-SA"/>
              <a:pPr/>
              <a:t>11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204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8DF1D7D6-02B8-4C71-93CE-E34AA97CB5D3}" type="slidenum">
              <a:rPr lang="ar-SA"/>
              <a:pPr/>
              <a:t>12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215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09925" y="303213"/>
            <a:ext cx="11860213" cy="4706937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6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4311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36688" y="982663"/>
            <a:ext cx="7208837" cy="14382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11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36688" y="3414713"/>
            <a:ext cx="7208837" cy="17462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0F52A-9F90-447B-9248-C3CA75B1E873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FB667-4DAA-46D4-8426-E9B1EC1180B3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300038"/>
            <a:ext cx="1820863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3663" y="300038"/>
            <a:ext cx="5310187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BA235B-169D-4CF0-9D57-3319FDE444BE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EDFC2-2079-4340-A6EC-2BA640F491B2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4391025"/>
            <a:ext cx="7740650" cy="13573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2895600"/>
            <a:ext cx="7740650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4134C-675D-4C45-806B-12CFBECE976D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3663" y="1820863"/>
            <a:ext cx="3565525" cy="409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1820863"/>
            <a:ext cx="3565525" cy="409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69E1B-0029-42E2-91E2-D89486C2F53B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194675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528763"/>
            <a:ext cx="40227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3" y="2166938"/>
            <a:ext cx="4022725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5975" y="1528763"/>
            <a:ext cx="402431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975" y="2166938"/>
            <a:ext cx="4024313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651B2-4100-4755-8218-21AD686F588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3E0FE-16EE-4D0E-9749-D8B090775F2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1E98C-1C97-4265-87F4-1DBEBF1A3ADB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1463"/>
            <a:ext cx="2995612" cy="11588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763" y="271463"/>
            <a:ext cx="5089525" cy="5832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613" y="1430338"/>
            <a:ext cx="2995612" cy="4673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35826-4420-458C-B9B6-A4DD3B40685F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350" y="4783138"/>
            <a:ext cx="5464175" cy="5635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4350" y="611188"/>
            <a:ext cx="5464175" cy="409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4350" y="5346700"/>
            <a:ext cx="54641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149A3-FDFA-4CCA-BAC2-460B1AE75E5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25800" y="0"/>
            <a:ext cx="11876088" cy="3795713"/>
            <a:chOff x="-2040" y="0"/>
            <a:chExt cx="7512" cy="2400"/>
          </a:xfrm>
        </p:grpSpPr>
        <p:sp>
          <p:nvSpPr>
            <p:cNvPr id="43008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3008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3008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63663" y="300038"/>
            <a:ext cx="728345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3663" y="1820863"/>
            <a:ext cx="728345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3" tIns="45532" rIns="91063" bIns="455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300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24588"/>
            <a:ext cx="21240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0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1500" y="6224588"/>
            <a:ext cx="28829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0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26213" y="6224588"/>
            <a:ext cx="21240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C0C58A-79CA-4874-A6EA-B114CB079E42}" type="slidenum">
              <a:rPr lang="ar-SA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defTabSz="91122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38238" indent="-227013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593850" indent="-227013" algn="l" defTabSz="91122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49463" indent="-230188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066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638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10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782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088" y="29352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Introduction to the Z</a:t>
            </a:r>
            <a:br>
              <a:rPr lang="en-US" dirty="0" smtClean="0"/>
            </a:br>
            <a:r>
              <a:rPr lang="en-US" dirty="0" smtClean="0"/>
              <a:t>Example One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466DF-5CD6-4314-AD57-32A061171808}" type="slidenum">
              <a:rPr lang="ar-SA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/>
              <a:t>FindExam</a:t>
            </a:r>
            <a:r>
              <a:rPr lang="en-US" sz="3000" dirty="0"/>
              <a:t>)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>
                <a:latin typeface="Courier New" pitchFamily="49" charset="0"/>
              </a:rPr>
              <a:t>FindExam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 </a:t>
            </a:r>
            <a:r>
              <a:rPr lang="en-US" sz="2000" b="1" dirty="0" err="1" smtClean="0">
                <a:latin typeface="Courier New" pitchFamily="49" charset="0"/>
                <a:sym typeface="Symbol" pitchFamily="18" charset="2"/>
              </a:rPr>
              <a:t>ExamSchedule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date!: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course? </a:t>
            </a:r>
            <a:r>
              <a:rPr lang="en-US" sz="24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courses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date! = exam(course?) 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63460" y="2538501"/>
            <a:ext cx="5487254" cy="3245485"/>
            <a:chOff x="1152" y="1632"/>
            <a:chExt cx="3456" cy="1872"/>
          </a:xfrm>
        </p:grpSpPr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7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8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9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032000" y="2705781"/>
            <a:ext cx="17312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100" dirty="0" smtClean="0">
                <a:solidFill>
                  <a:srgbClr val="000000"/>
                </a:solidFill>
                <a:latin typeface="Symbol" pitchFamily="18" charset="2"/>
              </a:rPr>
              <a:t>X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C8344-FAA2-4BC9-B972-0068BB02D18C}" type="slidenum">
              <a:rPr lang="ar-SA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/>
              <a:t>ChangeDate</a:t>
            </a:r>
            <a:r>
              <a:rPr lang="en-US" sz="3000" dirty="0"/>
              <a:t>)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>
                <a:latin typeface="Courier New" pitchFamily="49" charset="0"/>
              </a:rPr>
              <a:t>ChangeDate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course?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courses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exam’ = exam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{course? </a:t>
            </a:r>
            <a:r>
              <a:rPr lang="en-US" sz="2400" dirty="0" smtClean="0"/>
              <a:t>↦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date?}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12503" y="2627072"/>
            <a:ext cx="7098176" cy="3245485"/>
            <a:chOff x="1152" y="1632"/>
            <a:chExt cx="3456" cy="1872"/>
          </a:xfrm>
        </p:grpSpPr>
        <p:sp>
          <p:nvSpPr>
            <p:cNvPr id="11270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1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2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4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EF9D1-7817-48AC-9612-45D89EF367B9}" type="slidenum">
              <a:rPr lang="ar-SA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/>
              <a:t>ChangeDate</a:t>
            </a:r>
            <a:r>
              <a:rPr lang="en-US" sz="3000" dirty="0"/>
              <a:t>)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>
                <a:latin typeface="Courier New" pitchFamily="49" charset="0"/>
              </a:rPr>
              <a:t>ChangeDate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course?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courses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exam’ = exam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{course? </a:t>
            </a:r>
            <a:r>
              <a:rPr lang="en-US" sz="2400" dirty="0" smtClean="0"/>
              <a:t>↦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date?}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12503" y="2627072"/>
            <a:ext cx="7098176" cy="3245485"/>
            <a:chOff x="1152" y="1632"/>
            <a:chExt cx="3456" cy="1872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7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31A45-B595-4849-824C-8CAC7EA53177}" type="slidenum">
              <a:rPr lang="ar-SA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 smtClean="0"/>
              <a:t>Write Z specifications for the Exam Schedule Problem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Exam Schedule system keeps track of all final exams. It allows you to add, delete, update, and search exams of all courses in the college. Every exam has a specific date.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F9FD8-986E-472E-B2A5-95B8E46E110C}" type="slidenum">
              <a:rPr lang="ar-SA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Z specification should include: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Given Sets</a:t>
            </a:r>
          </a:p>
          <a:p>
            <a:pPr eaLnBrk="1" hangingPunct="1"/>
            <a:r>
              <a:rPr lang="en-US" altLang="en-US" smtClean="0"/>
              <a:t>State Schema</a:t>
            </a:r>
          </a:p>
          <a:p>
            <a:pPr eaLnBrk="1" hangingPunct="1"/>
            <a:r>
              <a:rPr lang="en-US" altLang="en-US" smtClean="0"/>
              <a:t>Initial State</a:t>
            </a:r>
          </a:p>
          <a:p>
            <a:pPr eaLnBrk="1" hangingPunct="1"/>
            <a:r>
              <a:rPr lang="en-US" altLang="en-US" smtClean="0"/>
              <a:t>Operations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07941-F5E1-4416-90D6-FF3796F00EC9}" type="slidenum">
              <a:rPr lang="ar-SA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Exam Schedule Z Specification</a:t>
            </a:r>
            <a:endParaRPr lang="en-US" alt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1. Given Sets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 [COURSE,DATE]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58C0-26B3-4FBB-A9AF-43B341879034}" type="slidenum">
              <a:rPr lang="ar-SA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875811" y="1698660"/>
            <a:ext cx="8230089" cy="445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2"/>
            </a:pPr>
            <a:r>
              <a:rPr lang="en-US" sz="2600" dirty="0">
                <a:latin typeface="Comic Sans MS" pitchFamily="66" charset="0"/>
              </a:rPr>
              <a:t>State definition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b="1" i="1" dirty="0" err="1">
                <a:latin typeface="Courier New" pitchFamily="49" charset="0"/>
              </a:rPr>
              <a:t>ExamSchedule</a:t>
            </a:r>
            <a:endParaRPr lang="en-US" sz="2000" b="1" i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courses: </a:t>
            </a:r>
            <a:r>
              <a:rPr lang="en-US" sz="2000" b="1" dirty="0"/>
              <a:t>P COURSE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exam: </a:t>
            </a:r>
            <a:r>
              <a:rPr lang="en-US" sz="2000" b="1" dirty="0"/>
              <a:t>COURSE </a:t>
            </a:r>
            <a:r>
              <a:rPr lang="en-US" sz="2400" b="1" dirty="0" smtClean="0"/>
              <a:t>⇸</a:t>
            </a:r>
            <a:r>
              <a:rPr lang="en-US" sz="2000" b="1" dirty="0" smtClean="0"/>
              <a:t> </a:t>
            </a:r>
            <a:r>
              <a:rPr lang="en-US" sz="2000" b="1" dirty="0"/>
              <a:t>DATE</a:t>
            </a:r>
            <a:endParaRPr lang="en-US" sz="2000" b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b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courses = </a:t>
            </a:r>
            <a:r>
              <a:rPr lang="en-US" sz="2000" b="1" dirty="0" err="1">
                <a:latin typeface="Courier New" pitchFamily="49" charset="0"/>
              </a:rPr>
              <a:t>dom</a:t>
            </a:r>
            <a:r>
              <a:rPr lang="en-US" sz="2000" b="1" dirty="0">
                <a:latin typeface="Courier New" pitchFamily="49" charset="0"/>
              </a:rPr>
              <a:t> exam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5555" y="2609674"/>
            <a:ext cx="6426299" cy="1882128"/>
            <a:chOff x="1152" y="1680"/>
            <a:chExt cx="3504" cy="2016"/>
          </a:xfrm>
        </p:grpSpPr>
        <p:sp>
          <p:nvSpPr>
            <p:cNvPr id="6150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" name="Line 6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" name="Line 8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4" name="Line 9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D800-33F6-458D-8114-7A41FFFA75B1}" type="slidenum">
              <a:rPr lang="ar-SA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36181" y="2913344"/>
            <a:ext cx="6246079" cy="2424625"/>
            <a:chOff x="1152" y="1680"/>
            <a:chExt cx="3504" cy="2016"/>
          </a:xfrm>
        </p:grpSpPr>
        <p:sp>
          <p:nvSpPr>
            <p:cNvPr id="7174" name="Line 4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5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6" name="Line 6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7" name="Line 7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8" name="Line 8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1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136658" y="2002331"/>
            <a:ext cx="8230089" cy="445542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3. Initial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ExamScheduleInit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ExamSchedule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		courses = Ø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	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8726A-F06A-4536-8C07-B91252D9CDAF}" type="slidenum">
              <a:rPr lang="ar-SA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000" dirty="0" smtClean="0"/>
              <a:t>Operations</a:t>
            </a:r>
            <a:endParaRPr lang="en-US" sz="3000" dirty="0"/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800" b="1" dirty="0" smtClean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Add exam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Delete exam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Find exam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Change date</a:t>
            </a:r>
            <a:endParaRPr lang="en-US" sz="2400" b="1" dirty="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8726A-F06A-4536-8C07-B91252D9CDAF}" type="slidenum">
              <a:rPr lang="ar-SA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/>
              <a:t>AddExam</a:t>
            </a:r>
            <a:r>
              <a:rPr lang="en-US" sz="3000" dirty="0"/>
              <a:t>)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>
                <a:latin typeface="Courier New" pitchFamily="49" charset="0"/>
              </a:rPr>
              <a:t>AddExam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course?  courses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courses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’= courses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{course</a:t>
            </a:r>
            <a:r>
              <a:rPr lang="en-US" sz="2000" b="1" dirty="0">
                <a:latin typeface="Courier New" pitchFamily="49" charset="0"/>
                <a:sym typeface="Zed" pitchFamily="2" charset="2"/>
              </a:rPr>
              <a:t>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		exam’ = exam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{course?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400" dirty="0" smtClean="0"/>
              <a:t>↦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date?}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0225" y="2538501"/>
            <a:ext cx="5487254" cy="3245485"/>
            <a:chOff x="1152" y="1632"/>
            <a:chExt cx="3456" cy="1872"/>
          </a:xfrm>
        </p:grpSpPr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99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0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1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8CE16-3149-4145-8F37-E594F83709CC}" type="slidenum">
              <a:rPr lang="ar-SA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Exam Schedule Z Specification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/>
              <a:t>DeleteExam</a:t>
            </a:r>
            <a:r>
              <a:rPr lang="en-US" sz="3000" dirty="0"/>
              <a:t>)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>
                <a:latin typeface="Courier New" pitchFamily="49" charset="0"/>
              </a:rPr>
              <a:t>DeleteExam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course? </a:t>
            </a:r>
            <a:r>
              <a:rPr lang="en-US" sz="24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courses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courses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’= courses\{course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  <a:endParaRPr lang="en-US" sz="3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85224" y="2538501"/>
            <a:ext cx="6739315" cy="3245485"/>
            <a:chOff x="1152" y="1632"/>
            <a:chExt cx="3456" cy="1872"/>
          </a:xfrm>
        </p:grpSpPr>
        <p:sp>
          <p:nvSpPr>
            <p:cNvPr id="9222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3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5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6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SimSun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SimSun" pitchFamily="2" charset="-122"/>
            <a:cs typeface="Arial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5845</TotalTime>
  <Pages>29</Pages>
  <Words>189</Words>
  <Application>Microsoft Office PowerPoint</Application>
  <PresentationFormat>Custom</PresentationFormat>
  <Paragraphs>109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Eclipse</vt:lpstr>
      <vt:lpstr>Introduction to the Z Example One</vt:lpstr>
      <vt:lpstr>Write Z specifications for the Exam Schedule Problem</vt:lpstr>
      <vt:lpstr>The Z specification should include:</vt:lpstr>
      <vt:lpstr>The Exam Schedule Z Specification</vt:lpstr>
      <vt:lpstr>The Exam Schedule Z Specification</vt:lpstr>
      <vt:lpstr>The Exam Schedule Z Specification </vt:lpstr>
      <vt:lpstr>The Exam Schedule Z Specification</vt:lpstr>
      <vt:lpstr>The Exam Schedule Z Specification</vt:lpstr>
      <vt:lpstr>The Exam Schedule Z Specification</vt:lpstr>
      <vt:lpstr>The Exam Schedule Z Specification</vt:lpstr>
      <vt:lpstr>The Exam Schedule Z Specification</vt:lpstr>
      <vt:lpstr>The Exam Schedule Z Specification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intro - example 1</dc:title>
  <dc:subject>z specs</dc:subject>
  <dc:creator>bb</dc:creator>
  <cp:keywords/>
  <dc:description/>
  <cp:lastModifiedBy>abc</cp:lastModifiedBy>
  <cp:revision>217</cp:revision>
  <cp:lastPrinted>2000-09-08T15:11:28Z</cp:lastPrinted>
  <dcterms:created xsi:type="dcterms:W3CDTF">1998-03-31T10:34:01Z</dcterms:created>
  <dcterms:modified xsi:type="dcterms:W3CDTF">2012-11-13T06:43:26Z</dcterms:modified>
</cp:coreProperties>
</file>